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5" autoAdjust="0"/>
    <p:restoredTop sz="94660"/>
  </p:normalViewPr>
  <p:slideViewPr>
    <p:cSldViewPr snapToGrid="0">
      <p:cViewPr>
        <p:scale>
          <a:sx n="50" d="100"/>
          <a:sy n="50" d="100"/>
        </p:scale>
        <p:origin x="1500" y="5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B3373-E2D6-46B9-AA33-F42E8F02DA51}" type="datetimeFigureOut">
              <a:rPr lang="en-US" smtClean="0"/>
              <a:t>9/16/2016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1CF36-65B7-41FF-9E00-88657FDE3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330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B3373-E2D6-46B9-AA33-F42E8F02DA51}" type="datetimeFigureOut">
              <a:rPr lang="en-US" smtClean="0"/>
              <a:t>9/16/2016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1CF36-65B7-41FF-9E00-88657FDE3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093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B3373-E2D6-46B9-AA33-F42E8F02DA51}" type="datetimeFigureOut">
              <a:rPr lang="en-US" smtClean="0"/>
              <a:t>9/16/2016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1CF36-65B7-41FF-9E00-88657FDE3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305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B3373-E2D6-46B9-AA33-F42E8F02DA51}" type="datetimeFigureOut">
              <a:rPr lang="en-US" smtClean="0"/>
              <a:t>9/16/2016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1CF36-65B7-41FF-9E00-88657FDE3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832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B3373-E2D6-46B9-AA33-F42E8F02DA51}" type="datetimeFigureOut">
              <a:rPr lang="en-US" smtClean="0"/>
              <a:t>9/16/2016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1CF36-65B7-41FF-9E00-88657FDE3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071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B3373-E2D6-46B9-AA33-F42E8F02DA51}" type="datetimeFigureOut">
              <a:rPr lang="en-US" smtClean="0"/>
              <a:t>9/16/2016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1CF36-65B7-41FF-9E00-88657FDE3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658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B3373-E2D6-46B9-AA33-F42E8F02DA51}" type="datetimeFigureOut">
              <a:rPr lang="en-US" smtClean="0"/>
              <a:t>9/16/2016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1CF36-65B7-41FF-9E00-88657FDE3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635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B3373-E2D6-46B9-AA33-F42E8F02DA51}" type="datetimeFigureOut">
              <a:rPr lang="en-US" smtClean="0"/>
              <a:t>9/16/2016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1CF36-65B7-41FF-9E00-88657FDE3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100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B3373-E2D6-46B9-AA33-F42E8F02DA51}" type="datetimeFigureOut">
              <a:rPr lang="en-US" smtClean="0"/>
              <a:t>9/16/2016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1CF36-65B7-41FF-9E00-88657FDE3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753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B3373-E2D6-46B9-AA33-F42E8F02DA51}" type="datetimeFigureOut">
              <a:rPr lang="en-US" smtClean="0"/>
              <a:t>9/16/2016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1CF36-65B7-41FF-9E00-88657FDE3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211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B3373-E2D6-46B9-AA33-F42E8F02DA51}" type="datetimeFigureOut">
              <a:rPr lang="en-US" smtClean="0"/>
              <a:t>9/16/2016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1CF36-65B7-41FF-9E00-88657FDE3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048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8B3373-E2D6-46B9-AA33-F42E8F02DA51}" type="datetimeFigureOut">
              <a:rPr lang="en-US" smtClean="0"/>
              <a:t>9/16/2016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D1CF36-65B7-41FF-9E00-88657FDE3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656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/>
          <p:cNvGrpSpPr/>
          <p:nvPr/>
        </p:nvGrpSpPr>
        <p:grpSpPr>
          <a:xfrm>
            <a:off x="198103" y="438434"/>
            <a:ext cx="11918464" cy="5638677"/>
            <a:chOff x="198103" y="438434"/>
            <a:chExt cx="11918464" cy="563867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58167" y="954726"/>
              <a:ext cx="10058400" cy="5122385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2058167" y="954726"/>
              <a:ext cx="1286166" cy="171309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058167" y="1156811"/>
              <a:ext cx="766664" cy="202246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241828" y="555115"/>
              <a:ext cx="91884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Cambria" panose="02040503050406030204" pitchFamily="18" charset="0"/>
                </a:rPr>
                <a:t>Menu bar</a:t>
              </a:r>
            </a:p>
          </p:txBody>
        </p:sp>
        <p:cxnSp>
          <p:nvCxnSpPr>
            <p:cNvPr id="9" name="Straight Arrow Connector 8"/>
            <p:cNvCxnSpPr/>
            <p:nvPr/>
          </p:nvCxnSpPr>
          <p:spPr>
            <a:xfrm flipV="1">
              <a:off x="2701249" y="807766"/>
              <a:ext cx="1" cy="15323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ctor: Elbow 15"/>
            <p:cNvCxnSpPr>
              <a:stCxn id="6" idx="3"/>
            </p:cNvCxnSpPr>
            <p:nvPr/>
          </p:nvCxnSpPr>
          <p:spPr>
            <a:xfrm flipV="1">
              <a:off x="2824831" y="733512"/>
              <a:ext cx="887928" cy="524422"/>
            </a:xfrm>
            <a:prstGeom prst="bentConnector3">
              <a:avLst>
                <a:gd name="adj1" fmla="val 99703"/>
              </a:avLst>
            </a:prstGeom>
            <a:ln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3344333" y="438434"/>
              <a:ext cx="7728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Cambria" panose="02040503050406030204" pitchFamily="18" charset="0"/>
                </a:rPr>
                <a:t>Toolbar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069236" y="1436331"/>
              <a:ext cx="1850830" cy="1628603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075101" y="3090335"/>
              <a:ext cx="1850830" cy="2986776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4004733" y="1436331"/>
              <a:ext cx="7975600" cy="4640780"/>
            </a:xfrm>
            <a:prstGeom prst="rect">
              <a:avLst/>
            </a:pr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Arrow Connector 29"/>
            <p:cNvCxnSpPr>
              <a:stCxn id="26" idx="1"/>
            </p:cNvCxnSpPr>
            <p:nvPr/>
          </p:nvCxnSpPr>
          <p:spPr>
            <a:xfrm flipH="1">
              <a:off x="1794933" y="2250633"/>
              <a:ext cx="274303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198103" y="1989023"/>
              <a:ext cx="161006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Cambria" panose="02040503050406030204" pitchFamily="18" charset="0"/>
                </a:rPr>
                <a:t>Well information panel</a:t>
              </a:r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 flipH="1">
              <a:off x="1794933" y="4425481"/>
              <a:ext cx="274303" cy="0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98103" y="4163871"/>
              <a:ext cx="161006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Cambria" panose="02040503050406030204" pitchFamily="18" charset="0"/>
                </a:rPr>
                <a:t>Available curves panel</a:t>
              </a:r>
            </a:p>
          </p:txBody>
        </p:sp>
        <p:cxnSp>
          <p:nvCxnSpPr>
            <p:cNvPr id="35" name="Straight Arrow Connector 34"/>
            <p:cNvCxnSpPr/>
            <p:nvPr/>
          </p:nvCxnSpPr>
          <p:spPr>
            <a:xfrm flipH="1" flipV="1">
              <a:off x="8223570" y="861872"/>
              <a:ext cx="1" cy="573439"/>
            </a:xfrm>
            <a:prstGeom prst="straightConnector1">
              <a:avLst/>
            </a:prstGeom>
            <a:ln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6795368" y="575727"/>
              <a:ext cx="23943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Cambria" panose="02040503050406030204" pitchFamily="18" charset="0"/>
                </a:rPr>
                <a:t>Well logging plot section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11119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396164" y="259773"/>
            <a:ext cx="11372118" cy="6261100"/>
            <a:chOff x="396164" y="259773"/>
            <a:chExt cx="11372118" cy="62611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l="339" t="7407" r="1876" b="1296"/>
            <a:stretch/>
          </p:blipFill>
          <p:spPr>
            <a:xfrm>
              <a:off x="2065482" y="259773"/>
              <a:ext cx="9702800" cy="62611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5" name="Rectangle 4"/>
            <p:cNvSpPr/>
            <p:nvPr/>
          </p:nvSpPr>
          <p:spPr>
            <a:xfrm>
              <a:off x="2065482" y="259773"/>
              <a:ext cx="9702800" cy="1236518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065482" y="1810327"/>
              <a:ext cx="9702800" cy="877455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065482" y="2687782"/>
              <a:ext cx="9702800" cy="614218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065482" y="3301997"/>
              <a:ext cx="9702800" cy="3218876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Left Brace 8"/>
            <p:cNvSpPr/>
            <p:nvPr/>
          </p:nvSpPr>
          <p:spPr>
            <a:xfrm>
              <a:off x="1839423" y="259773"/>
              <a:ext cx="173644" cy="1236518"/>
            </a:xfrm>
            <a:prstGeom prst="leftBrace">
              <a:avLst>
                <a:gd name="adj1" fmla="val 0"/>
                <a:gd name="adj2" fmla="val 49178"/>
              </a:avLst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Left Brace 9"/>
            <p:cNvSpPr/>
            <p:nvPr/>
          </p:nvSpPr>
          <p:spPr>
            <a:xfrm>
              <a:off x="1839422" y="1810327"/>
              <a:ext cx="226059" cy="877455"/>
            </a:xfrm>
            <a:prstGeom prst="leftBrace">
              <a:avLst>
                <a:gd name="adj1" fmla="val 0"/>
                <a:gd name="adj2" fmla="val 49178"/>
              </a:avLst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Left Brace 10"/>
            <p:cNvSpPr/>
            <p:nvPr/>
          </p:nvSpPr>
          <p:spPr>
            <a:xfrm>
              <a:off x="1839422" y="2687782"/>
              <a:ext cx="226059" cy="614217"/>
            </a:xfrm>
            <a:prstGeom prst="leftBrace">
              <a:avLst>
                <a:gd name="adj1" fmla="val 0"/>
                <a:gd name="adj2" fmla="val 49178"/>
              </a:avLst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Left Brace 11"/>
            <p:cNvSpPr/>
            <p:nvPr/>
          </p:nvSpPr>
          <p:spPr>
            <a:xfrm>
              <a:off x="1839422" y="3301998"/>
              <a:ext cx="226059" cy="3218874"/>
            </a:xfrm>
            <a:prstGeom prst="leftBrace">
              <a:avLst>
                <a:gd name="adj1" fmla="val 0"/>
                <a:gd name="adj2" fmla="val 49178"/>
              </a:avLst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96164" y="585644"/>
              <a:ext cx="1417052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>
                  <a:latin typeface="Cambria" panose="02040503050406030204" pitchFamily="18" charset="0"/>
                </a:rPr>
                <a:t>Well information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96164" y="1902693"/>
              <a:ext cx="1417052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>
                  <a:latin typeface="Cambria" panose="02040503050406030204" pitchFamily="18" charset="0"/>
                </a:rPr>
                <a:t>Curve mnemonic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22370" y="2825613"/>
              <a:ext cx="1417052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>
                  <a:latin typeface="Cambria" panose="02040503050406030204" pitchFamily="18" charset="0"/>
                </a:rPr>
                <a:t>Curve units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49744" y="4742158"/>
              <a:ext cx="989677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>
                  <a:latin typeface="Cambria" panose="02040503050406030204" pitchFamily="18" charset="0"/>
                </a:rPr>
                <a:t>Log data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65211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5920" t="13565" r="71274" b="13321"/>
          <a:stretch/>
        </p:blipFill>
        <p:spPr>
          <a:xfrm>
            <a:off x="698739" y="301925"/>
            <a:ext cx="2605178" cy="431797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5778" t="13078" r="65826" b="13565"/>
          <a:stretch/>
        </p:blipFill>
        <p:spPr>
          <a:xfrm>
            <a:off x="3459191" y="301925"/>
            <a:ext cx="3729811" cy="4317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705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314959" y="388281"/>
            <a:ext cx="9992361" cy="6061626"/>
            <a:chOff x="314959" y="388281"/>
            <a:chExt cx="9992361" cy="6061626"/>
          </a:xfrm>
        </p:grpSpPr>
        <p:grpSp>
          <p:nvGrpSpPr>
            <p:cNvPr id="46" name="Group 45"/>
            <p:cNvGrpSpPr/>
            <p:nvPr/>
          </p:nvGrpSpPr>
          <p:grpSpPr>
            <a:xfrm>
              <a:off x="314959" y="388281"/>
              <a:ext cx="9992361" cy="6061626"/>
              <a:chOff x="314959" y="388281"/>
              <a:chExt cx="9992361" cy="6061626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0" t="917" r="427" b="768"/>
              <a:stretch/>
            </p:blipFill>
            <p:spPr>
              <a:xfrm>
                <a:off x="314959" y="1131147"/>
                <a:ext cx="9992361" cy="5318760"/>
              </a:xfrm>
              <a:prstGeom prst="rect">
                <a:avLst/>
              </a:prstGeom>
            </p:spPr>
          </p:pic>
          <p:sp>
            <p:nvSpPr>
              <p:cNvPr id="5" name="Rectangle 4"/>
              <p:cNvSpPr/>
              <p:nvPr/>
            </p:nvSpPr>
            <p:spPr>
              <a:xfrm>
                <a:off x="314959" y="1386416"/>
                <a:ext cx="1393191" cy="165100"/>
              </a:xfrm>
              <a:prstGeom prst="rect">
                <a:avLst/>
              </a:prstGeom>
              <a:noFill/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314959" y="1588346"/>
                <a:ext cx="675641" cy="203199"/>
              </a:xfrm>
              <a:prstGeom prst="rect">
                <a:avLst/>
              </a:prstGeom>
              <a:noFill/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" name="Straight Connector 13"/>
              <p:cNvCxnSpPr/>
              <p:nvPr/>
            </p:nvCxnSpPr>
            <p:spPr>
              <a:xfrm>
                <a:off x="1006474" y="1256242"/>
                <a:ext cx="218440" cy="0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head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/>
              <p:nvPr/>
            </p:nvCxnSpPr>
            <p:spPr>
              <a:xfrm flipV="1">
                <a:off x="1224914" y="978746"/>
                <a:ext cx="0" cy="277496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Box 16"/>
              <p:cNvSpPr txBox="1"/>
              <p:nvPr/>
            </p:nvSpPr>
            <p:spPr>
              <a:xfrm>
                <a:off x="1885950" y="634179"/>
                <a:ext cx="94361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Cambria" panose="02040503050406030204" pitchFamily="18" charset="0"/>
                  </a:rPr>
                  <a:t>Menu bar</a:t>
                </a:r>
              </a:p>
            </p:txBody>
          </p:sp>
          <p:cxnSp>
            <p:nvCxnSpPr>
              <p:cNvPr id="18" name="Straight Connector 17"/>
              <p:cNvCxnSpPr/>
              <p:nvPr/>
            </p:nvCxnSpPr>
            <p:spPr>
              <a:xfrm>
                <a:off x="1717674" y="1459443"/>
                <a:ext cx="565576" cy="0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head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/>
              <p:cNvCxnSpPr/>
              <p:nvPr/>
            </p:nvCxnSpPr>
            <p:spPr>
              <a:xfrm flipV="1">
                <a:off x="2283250" y="911177"/>
                <a:ext cx="0" cy="548267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/>
              <p:cNvSpPr txBox="1"/>
              <p:nvPr/>
            </p:nvSpPr>
            <p:spPr>
              <a:xfrm>
                <a:off x="984567" y="541847"/>
                <a:ext cx="79417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Cambria" panose="02040503050406030204" pitchFamily="18" charset="0"/>
                  </a:rPr>
                  <a:t>Source code title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829561" y="634178"/>
                <a:ext cx="94361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Cambria" panose="02040503050406030204" pitchFamily="18" charset="0"/>
                  </a:rPr>
                  <a:t>Toolbar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5367344" y="541847"/>
                <a:ext cx="144430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Cambria" panose="02040503050406030204" pitchFamily="18" charset="0"/>
                  </a:rPr>
                  <a:t>Curves information panel</a:t>
                </a:r>
              </a:p>
            </p:txBody>
          </p:sp>
          <p:cxnSp>
            <p:nvCxnSpPr>
              <p:cNvPr id="25" name="Straight Arrow Connector 24"/>
              <p:cNvCxnSpPr/>
              <p:nvPr/>
            </p:nvCxnSpPr>
            <p:spPr>
              <a:xfrm flipV="1">
                <a:off x="650026" y="839892"/>
                <a:ext cx="0" cy="277496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TextBox 25"/>
              <p:cNvSpPr txBox="1"/>
              <p:nvPr/>
            </p:nvSpPr>
            <p:spPr>
              <a:xfrm>
                <a:off x="328189" y="388281"/>
                <a:ext cx="79121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Cambria" panose="02040503050406030204" pitchFamily="18" charset="0"/>
                  </a:rPr>
                  <a:t>Figure/ window</a:t>
                </a: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3868746" y="516975"/>
                <a:ext cx="135297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Cambria" panose="02040503050406030204" pitchFamily="18" charset="0"/>
                  </a:rPr>
                  <a:t>Well information panel</a:t>
                </a:r>
              </a:p>
            </p:txBody>
          </p:sp>
          <p:cxnSp>
            <p:nvCxnSpPr>
              <p:cNvPr id="30" name="Straight Connector 29"/>
              <p:cNvCxnSpPr/>
              <p:nvPr/>
            </p:nvCxnSpPr>
            <p:spPr>
              <a:xfrm>
                <a:off x="1006474" y="1701588"/>
                <a:ext cx="2193926" cy="0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head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/>
              <p:cNvCxnSpPr/>
              <p:nvPr/>
            </p:nvCxnSpPr>
            <p:spPr>
              <a:xfrm flipV="1">
                <a:off x="3189183" y="911177"/>
                <a:ext cx="0" cy="778769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>
                <a:off x="1817265" y="2019933"/>
                <a:ext cx="2792309" cy="0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head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/>
              <p:cNvCxnSpPr/>
              <p:nvPr/>
            </p:nvCxnSpPr>
            <p:spPr>
              <a:xfrm flipV="1">
                <a:off x="4609574" y="849946"/>
                <a:ext cx="0" cy="1169987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1795572" y="3687867"/>
                <a:ext cx="4275937" cy="0"/>
              </a:xfrm>
              <a:prstGeom prst="line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headEnd type="oval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/>
              <p:cNvCxnSpPr/>
              <p:nvPr/>
            </p:nvCxnSpPr>
            <p:spPr>
              <a:xfrm flipV="1">
                <a:off x="6071509" y="849947"/>
                <a:ext cx="0" cy="2837920"/>
              </a:xfrm>
              <a:prstGeom prst="straightConnector1">
                <a:avLst/>
              </a:prstGeom>
              <a:ln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" name="Rectangle 1"/>
            <p:cNvSpPr/>
            <p:nvPr/>
          </p:nvSpPr>
          <p:spPr>
            <a:xfrm>
              <a:off x="1120027" y="1423410"/>
              <a:ext cx="465886" cy="105601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0964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993292" y="331173"/>
            <a:ext cx="10346926" cy="6130012"/>
            <a:chOff x="993292" y="331173"/>
            <a:chExt cx="10346926" cy="6130012"/>
          </a:xfrm>
        </p:grpSpPr>
        <p:grpSp>
          <p:nvGrpSpPr>
            <p:cNvPr id="67" name="Group 66"/>
            <p:cNvGrpSpPr/>
            <p:nvPr/>
          </p:nvGrpSpPr>
          <p:grpSpPr>
            <a:xfrm>
              <a:off x="993292" y="331173"/>
              <a:ext cx="10346926" cy="6130012"/>
              <a:chOff x="993292" y="331173"/>
              <a:chExt cx="10346926" cy="6130012"/>
            </a:xfrm>
          </p:grpSpPr>
          <p:pic>
            <p:nvPicPr>
              <p:cNvPr id="65" name="Picture 64"/>
              <p:cNvPicPr>
                <a:picLocks noChangeAspect="1"/>
              </p:cNvPicPr>
              <p:nvPr/>
            </p:nvPicPr>
            <p:blipFill rotWithShape="1">
              <a:blip r:embed="rId2"/>
              <a:srcRect l="5237" t="4147" r="49987" b="13980"/>
              <a:stretch/>
            </p:blipFill>
            <p:spPr>
              <a:xfrm>
                <a:off x="993292" y="968375"/>
                <a:ext cx="10346926" cy="5492810"/>
              </a:xfrm>
              <a:prstGeom prst="rect">
                <a:avLst/>
              </a:prstGeom>
            </p:spPr>
          </p:pic>
          <p:grpSp>
            <p:nvGrpSpPr>
              <p:cNvPr id="64" name="Group 63"/>
              <p:cNvGrpSpPr/>
              <p:nvPr/>
            </p:nvGrpSpPr>
            <p:grpSpPr>
              <a:xfrm>
                <a:off x="2950331" y="331173"/>
                <a:ext cx="5618813" cy="5917463"/>
                <a:chOff x="2950331" y="331173"/>
                <a:chExt cx="5618813" cy="5917463"/>
              </a:xfrm>
            </p:grpSpPr>
            <p:cxnSp>
              <p:nvCxnSpPr>
                <p:cNvPr id="14" name="Straight Arrow Connector 13"/>
                <p:cNvCxnSpPr/>
                <p:nvPr/>
              </p:nvCxnSpPr>
              <p:spPr>
                <a:xfrm flipV="1">
                  <a:off x="3183147" y="733245"/>
                  <a:ext cx="0" cy="1500997"/>
                </a:xfrm>
                <a:prstGeom prst="straightConnector1">
                  <a:avLst/>
                </a:prstGeom>
                <a:ln w="12700">
                  <a:solidFill>
                    <a:schemeClr val="bg2">
                      <a:lumMod val="50000"/>
                    </a:schemeClr>
                  </a:solidFill>
                  <a:headEnd type="oval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" name="TextBox 14"/>
                <p:cNvSpPr txBox="1"/>
                <p:nvPr/>
              </p:nvSpPr>
              <p:spPr>
                <a:xfrm>
                  <a:off x="2950331" y="456246"/>
                  <a:ext cx="646884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Cambria" panose="02040503050406030204" pitchFamily="18" charset="0"/>
                    </a:rPr>
                    <a:t>Date</a:t>
                  </a:r>
                </a:p>
              </p:txBody>
            </p:sp>
            <p:cxnSp>
              <p:nvCxnSpPr>
                <p:cNvPr id="16" name="Straight Arrow Connector 15"/>
                <p:cNvCxnSpPr/>
                <p:nvPr/>
              </p:nvCxnSpPr>
              <p:spPr>
                <a:xfrm flipV="1">
                  <a:off x="3726610" y="733245"/>
                  <a:ext cx="0" cy="1500997"/>
                </a:xfrm>
                <a:prstGeom prst="straightConnector1">
                  <a:avLst/>
                </a:prstGeom>
                <a:ln w="12700">
                  <a:solidFill>
                    <a:schemeClr val="bg2">
                      <a:lumMod val="50000"/>
                    </a:schemeClr>
                  </a:solidFill>
                  <a:headEnd type="oval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TextBox 16"/>
                <p:cNvSpPr txBox="1"/>
                <p:nvPr/>
              </p:nvSpPr>
              <p:spPr>
                <a:xfrm>
                  <a:off x="3493794" y="456246"/>
                  <a:ext cx="646884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latin typeface="Cambria" panose="02040503050406030204" pitchFamily="18" charset="0"/>
                    </a:rPr>
                    <a:t>Time</a:t>
                  </a:r>
                </a:p>
              </p:txBody>
            </p:sp>
            <p:sp>
              <p:nvSpPr>
                <p:cNvPr id="18" name="Rectangle 17"/>
                <p:cNvSpPr/>
                <p:nvPr/>
              </p:nvSpPr>
              <p:spPr>
                <a:xfrm>
                  <a:off x="4018432" y="1644073"/>
                  <a:ext cx="1940943" cy="4202545"/>
                </a:xfrm>
                <a:prstGeom prst="rect">
                  <a:avLst/>
                </a:prstGeom>
                <a:noFill/>
                <a:ln w="19050"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/>
                </a:p>
              </p:txBody>
            </p:sp>
            <p:cxnSp>
              <p:nvCxnSpPr>
                <p:cNvPr id="20" name="Straight Arrow Connector 19"/>
                <p:cNvCxnSpPr>
                  <a:stCxn id="18" idx="0"/>
                </p:cNvCxnSpPr>
                <p:nvPr/>
              </p:nvCxnSpPr>
              <p:spPr>
                <a:xfrm flipV="1">
                  <a:off x="4988904" y="817777"/>
                  <a:ext cx="0" cy="826296"/>
                </a:xfrm>
                <a:prstGeom prst="straightConnector1">
                  <a:avLst/>
                </a:prstGeom>
                <a:ln w="12700">
                  <a:solidFill>
                    <a:schemeClr val="bg2">
                      <a:lumMod val="50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" name="TextBox 21"/>
                <p:cNvSpPr txBox="1"/>
                <p:nvPr/>
              </p:nvSpPr>
              <p:spPr>
                <a:xfrm>
                  <a:off x="4647989" y="392444"/>
                  <a:ext cx="71877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>
                      <a:latin typeface="Cambria" panose="02040503050406030204" pitchFamily="18" charset="0"/>
                    </a:rPr>
                    <a:t>Log track</a:t>
                  </a:r>
                </a:p>
              </p:txBody>
            </p:sp>
            <p:cxnSp>
              <p:nvCxnSpPr>
                <p:cNvPr id="24" name="Connector: Elbow 23"/>
                <p:cNvCxnSpPr>
                  <a:endCxn id="27" idx="2"/>
                </p:cNvCxnSpPr>
                <p:nvPr/>
              </p:nvCxnSpPr>
              <p:spPr>
                <a:xfrm rot="16200000" flipV="1">
                  <a:off x="6050949" y="1138404"/>
                  <a:ext cx="869424" cy="382057"/>
                </a:xfrm>
                <a:prstGeom prst="bentConnector3">
                  <a:avLst>
                    <a:gd name="adj1" fmla="val 1132"/>
                  </a:avLst>
                </a:prstGeom>
                <a:ln w="12700">
                  <a:solidFill>
                    <a:schemeClr val="bg2">
                      <a:lumMod val="50000"/>
                    </a:schemeClr>
                  </a:solidFill>
                  <a:headEnd type="oval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" name="TextBox 26"/>
                <p:cNvSpPr txBox="1"/>
                <p:nvPr/>
              </p:nvSpPr>
              <p:spPr>
                <a:xfrm>
                  <a:off x="5935246" y="371501"/>
                  <a:ext cx="71877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>
                      <a:latin typeface="Cambria" panose="02040503050406030204" pitchFamily="18" charset="0"/>
                    </a:rPr>
                    <a:t>Track name</a:t>
                  </a:r>
                </a:p>
              </p:txBody>
            </p:sp>
            <p:cxnSp>
              <p:nvCxnSpPr>
                <p:cNvPr id="29" name="Connector: Elbow 28"/>
                <p:cNvCxnSpPr>
                  <a:endCxn id="39" idx="2"/>
                </p:cNvCxnSpPr>
                <p:nvPr/>
              </p:nvCxnSpPr>
              <p:spPr>
                <a:xfrm rot="16200000" flipV="1">
                  <a:off x="6456982" y="1476337"/>
                  <a:ext cx="1306916" cy="63027"/>
                </a:xfrm>
                <a:prstGeom prst="bentConnector3">
                  <a:avLst>
                    <a:gd name="adj1" fmla="val -178"/>
                  </a:avLst>
                </a:prstGeom>
                <a:ln w="12700">
                  <a:solidFill>
                    <a:schemeClr val="bg2">
                      <a:lumMod val="50000"/>
                    </a:schemeClr>
                  </a:solidFill>
                  <a:headEnd type="oval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9" name="TextBox 38"/>
                <p:cNvSpPr txBox="1"/>
                <p:nvPr/>
              </p:nvSpPr>
              <p:spPr>
                <a:xfrm>
                  <a:off x="6719540" y="331173"/>
                  <a:ext cx="718772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>
                      <a:latin typeface="Cambria" panose="02040503050406030204" pitchFamily="18" charset="0"/>
                    </a:rPr>
                    <a:t>Track curves</a:t>
                  </a:r>
                </a:p>
              </p:txBody>
            </p:sp>
            <p:cxnSp>
              <p:nvCxnSpPr>
                <p:cNvPr id="41" name="Straight Arrow Connector 40"/>
                <p:cNvCxnSpPr/>
                <p:nvPr/>
              </p:nvCxnSpPr>
              <p:spPr>
                <a:xfrm flipH="1" flipV="1">
                  <a:off x="7734567" y="795613"/>
                  <a:ext cx="12433" cy="2641854"/>
                </a:xfrm>
                <a:prstGeom prst="straightConnector1">
                  <a:avLst/>
                </a:prstGeom>
                <a:ln w="12700">
                  <a:solidFill>
                    <a:schemeClr val="bg2">
                      <a:lumMod val="50000"/>
                    </a:schemeClr>
                  </a:solidFill>
                  <a:headEnd type="oval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3" name="TextBox 42"/>
                <p:cNvSpPr txBox="1"/>
                <p:nvPr/>
              </p:nvSpPr>
              <p:spPr>
                <a:xfrm>
                  <a:off x="7339203" y="331173"/>
                  <a:ext cx="95478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>
                      <a:latin typeface="Cambria" panose="02040503050406030204" pitchFamily="18" charset="0"/>
                    </a:rPr>
                    <a:t>Helping line</a:t>
                  </a:r>
                </a:p>
              </p:txBody>
            </p:sp>
            <p:cxnSp>
              <p:nvCxnSpPr>
                <p:cNvPr id="47" name="Connector: Elbow 46"/>
                <p:cNvCxnSpPr/>
                <p:nvPr/>
              </p:nvCxnSpPr>
              <p:spPr>
                <a:xfrm rot="16200000" flipH="1">
                  <a:off x="7140308" y="5521107"/>
                  <a:ext cx="596007" cy="335829"/>
                </a:xfrm>
                <a:prstGeom prst="bentConnector3">
                  <a:avLst>
                    <a:gd name="adj1" fmla="val 99591"/>
                  </a:avLst>
                </a:prstGeom>
                <a:ln w="12700">
                  <a:solidFill>
                    <a:schemeClr val="bg2">
                      <a:lumMod val="50000"/>
                    </a:schemeClr>
                  </a:solidFill>
                  <a:headEnd type="oval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9" name="TextBox 48"/>
                <p:cNvSpPr txBox="1"/>
                <p:nvPr/>
              </p:nvSpPr>
              <p:spPr>
                <a:xfrm>
                  <a:off x="7339203" y="5725416"/>
                  <a:ext cx="1229941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>
                      <a:latin typeface="Cambria" panose="02040503050406030204" pitchFamily="18" charset="0"/>
                    </a:rPr>
                    <a:t>Curve legends</a:t>
                  </a:r>
                </a:p>
              </p:txBody>
            </p:sp>
          </p:grpSp>
        </p:grpSp>
        <p:sp>
          <p:nvSpPr>
            <p:cNvPr id="21" name="Rectangle 20"/>
            <p:cNvSpPr/>
            <p:nvPr/>
          </p:nvSpPr>
          <p:spPr>
            <a:xfrm>
              <a:off x="1829665" y="1230925"/>
              <a:ext cx="465886" cy="105601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65348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l="18320" t="14360" r="73195" b="18665"/>
          <a:stretch/>
        </p:blipFill>
        <p:spPr>
          <a:xfrm>
            <a:off x="2065867" y="346157"/>
            <a:ext cx="2209800" cy="506404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18286" t="14360" r="73195" b="19144"/>
          <a:stretch/>
        </p:blipFill>
        <p:spPr>
          <a:xfrm>
            <a:off x="4377267" y="346157"/>
            <a:ext cx="2234657" cy="506404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l="18374" t="14301" r="73125" b="18904"/>
          <a:stretch/>
        </p:blipFill>
        <p:spPr>
          <a:xfrm>
            <a:off x="6713524" y="346157"/>
            <a:ext cx="2220196" cy="5064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114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3679" t="15077" r="73181" b="23688"/>
          <a:stretch/>
        </p:blipFill>
        <p:spPr>
          <a:xfrm>
            <a:off x="2209799" y="118533"/>
            <a:ext cx="4148668" cy="561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939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8264" t="14121" r="68472" b="22971"/>
          <a:stretch/>
        </p:blipFill>
        <p:spPr>
          <a:xfrm>
            <a:off x="2277533" y="437122"/>
            <a:ext cx="3986706" cy="548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800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8194" t="14360" r="69236" b="23449"/>
          <a:stretch/>
        </p:blipFill>
        <p:spPr>
          <a:xfrm>
            <a:off x="1761066" y="443025"/>
            <a:ext cx="4030133" cy="578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293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/>
          <p:cNvGrpSpPr/>
          <p:nvPr/>
        </p:nvGrpSpPr>
        <p:grpSpPr>
          <a:xfrm>
            <a:off x="226887" y="250952"/>
            <a:ext cx="3321168" cy="1353106"/>
            <a:chOff x="3243534" y="626110"/>
            <a:chExt cx="3321168" cy="1353106"/>
          </a:xfrm>
        </p:grpSpPr>
        <p:sp>
          <p:nvSpPr>
            <p:cNvPr id="13" name="TextBox 12"/>
            <p:cNvSpPr txBox="1"/>
            <p:nvPr/>
          </p:nvSpPr>
          <p:spPr>
            <a:xfrm>
              <a:off x="3243534" y="1161853"/>
              <a:ext cx="3321168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TIME, ACTC(N/A), BDIA(N/A),……</a:t>
              </a:r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>
              <a:off x="3804249" y="978241"/>
              <a:ext cx="0" cy="310925"/>
            </a:xfrm>
            <a:prstGeom prst="straightConnector1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4965940" y="987563"/>
              <a:ext cx="0" cy="310925"/>
            </a:xfrm>
            <a:prstGeom prst="straightConnector1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>
              <a:off x="6110377" y="978240"/>
              <a:ext cx="0" cy="310925"/>
            </a:xfrm>
            <a:prstGeom prst="straightConnector1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3804249" y="978240"/>
              <a:ext cx="2306128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ight Brace 21"/>
            <p:cNvSpPr/>
            <p:nvPr/>
          </p:nvSpPr>
          <p:spPr>
            <a:xfrm rot="5400000">
              <a:off x="4533856" y="1332181"/>
              <a:ext cx="274537" cy="405442"/>
            </a:xfrm>
            <a:prstGeom prst="rightBrace">
              <a:avLst>
                <a:gd name="adj1" fmla="val 0"/>
                <a:gd name="adj2" fmla="val 57309"/>
              </a:avLst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ight Brace 22"/>
            <p:cNvSpPr/>
            <p:nvPr/>
          </p:nvSpPr>
          <p:spPr>
            <a:xfrm rot="5400000">
              <a:off x="5706271" y="1349768"/>
              <a:ext cx="287234" cy="390624"/>
            </a:xfrm>
            <a:prstGeom prst="rightBrace">
              <a:avLst>
                <a:gd name="adj1" fmla="val 0"/>
                <a:gd name="adj2" fmla="val 57309"/>
              </a:avLst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221185" y="626110"/>
              <a:ext cx="14895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Cambria" panose="02040503050406030204" pitchFamily="18" charset="0"/>
                </a:rPr>
                <a:t>comma delimiter</a:t>
              </a:r>
            </a:p>
          </p:txBody>
        </p:sp>
        <p:cxnSp>
          <p:nvCxnSpPr>
            <p:cNvPr id="26" name="Straight Connector 25"/>
            <p:cNvCxnSpPr/>
            <p:nvPr/>
          </p:nvCxnSpPr>
          <p:spPr>
            <a:xfrm>
              <a:off x="4629150" y="1753438"/>
              <a:ext cx="1193800" cy="0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4706677" y="1671439"/>
              <a:ext cx="10387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Cambria" panose="02040503050406030204" pitchFamily="18" charset="0"/>
                </a:rPr>
                <a:t>curve units</a:t>
              </a: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168142" y="2070337"/>
            <a:ext cx="12192000" cy="4398826"/>
            <a:chOff x="0" y="1321037"/>
            <a:chExt cx="12192000" cy="4398826"/>
          </a:xfrm>
        </p:grpSpPr>
        <p:pic>
          <p:nvPicPr>
            <p:cNvPr id="46" name="Picture 45"/>
            <p:cNvPicPr>
              <a:picLocks noChangeAspect="1"/>
            </p:cNvPicPr>
            <p:nvPr/>
          </p:nvPicPr>
          <p:blipFill rotWithShape="1">
            <a:blip r:embed="rId2"/>
            <a:srcRect t="2917" b="38019"/>
            <a:stretch/>
          </p:blipFill>
          <p:spPr>
            <a:xfrm>
              <a:off x="0" y="1880276"/>
              <a:ext cx="12192000" cy="3839587"/>
            </a:xfrm>
            <a:prstGeom prst="rect">
              <a:avLst/>
            </a:prstGeom>
          </p:spPr>
        </p:pic>
        <p:grpSp>
          <p:nvGrpSpPr>
            <p:cNvPr id="45" name="Group 44"/>
            <p:cNvGrpSpPr/>
            <p:nvPr/>
          </p:nvGrpSpPr>
          <p:grpSpPr>
            <a:xfrm>
              <a:off x="8626" y="1321037"/>
              <a:ext cx="11982091" cy="4106996"/>
              <a:chOff x="8626" y="1321037"/>
              <a:chExt cx="11982091" cy="4106996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8626" y="1760087"/>
                <a:ext cx="11982091" cy="1609861"/>
                <a:chOff x="69011" y="267419"/>
                <a:chExt cx="11982091" cy="1609861"/>
              </a:xfrm>
            </p:grpSpPr>
            <p:sp>
              <p:nvSpPr>
                <p:cNvPr id="5" name="Rectangle 4"/>
                <p:cNvSpPr/>
                <p:nvPr/>
              </p:nvSpPr>
              <p:spPr>
                <a:xfrm>
                  <a:off x="1509623" y="267419"/>
                  <a:ext cx="1086928" cy="13802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Rectangle 5"/>
                <p:cNvSpPr/>
                <p:nvPr/>
              </p:nvSpPr>
              <p:spPr>
                <a:xfrm>
                  <a:off x="69011" y="586596"/>
                  <a:ext cx="11982091" cy="1288672"/>
                </a:xfrm>
                <a:prstGeom prst="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Rectangle 7"/>
                <p:cNvSpPr/>
                <p:nvPr/>
              </p:nvSpPr>
              <p:spPr>
                <a:xfrm>
                  <a:off x="9781681" y="1693294"/>
                  <a:ext cx="2248951" cy="183986"/>
                </a:xfrm>
                <a:prstGeom prst="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" name="Rectangle 8"/>
                <p:cNvSpPr/>
                <p:nvPr/>
              </p:nvSpPr>
              <p:spPr>
                <a:xfrm>
                  <a:off x="86104" y="1170125"/>
                  <a:ext cx="402336" cy="457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33" name="Straight Arrow Connector 32"/>
              <p:cNvCxnSpPr/>
              <p:nvPr/>
            </p:nvCxnSpPr>
            <p:spPr>
              <a:xfrm flipH="1" flipV="1">
                <a:off x="5115464" y="1749647"/>
                <a:ext cx="1" cy="329320"/>
              </a:xfrm>
              <a:prstGeom prst="straightConnector1">
                <a:avLst/>
              </a:prstGeom>
              <a:ln w="28575"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TextBox 33"/>
              <p:cNvSpPr txBox="1"/>
              <p:nvPr/>
            </p:nvSpPr>
            <p:spPr>
              <a:xfrm>
                <a:off x="3904384" y="1354916"/>
                <a:ext cx="2745303" cy="369332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ambria" panose="02040503050406030204" pitchFamily="18" charset="0"/>
                  </a:rPr>
                  <a:t>Curve information section</a:t>
                </a:r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25718" y="3365924"/>
                <a:ext cx="11753947" cy="2062109"/>
              </a:xfrm>
              <a:prstGeom prst="rect">
                <a:avLst/>
              </a:prstGeom>
              <a:solidFill>
                <a:srgbClr val="FFFF00">
                  <a:alpha val="1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8" name="Straight Arrow Connector 37"/>
              <p:cNvCxnSpPr/>
              <p:nvPr/>
            </p:nvCxnSpPr>
            <p:spPr>
              <a:xfrm flipV="1">
                <a:off x="8640748" y="1672101"/>
                <a:ext cx="4729" cy="1630933"/>
              </a:xfrm>
              <a:prstGeom prst="straightConnector1">
                <a:avLst/>
              </a:prstGeom>
              <a:ln w="19050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TextBox 43"/>
              <p:cNvSpPr txBox="1"/>
              <p:nvPr/>
            </p:nvSpPr>
            <p:spPr>
              <a:xfrm>
                <a:off x="7825295" y="1321037"/>
                <a:ext cx="17828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highlight>
                      <a:srgbClr val="FFFF00"/>
                    </a:highlight>
                    <a:latin typeface="Cambria" panose="02040503050406030204" pitchFamily="18" charset="0"/>
                  </a:rPr>
                  <a:t>Log data section</a:t>
                </a: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9752638" y="3194430"/>
                <a:ext cx="2046720" cy="179961"/>
              </a:xfrm>
              <a:prstGeom prst="rect">
                <a:avLst/>
              </a:prstGeom>
              <a:solidFill>
                <a:srgbClr val="FFFF00">
                  <a:alpha val="1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8" name="Straight Connector 47"/>
            <p:cNvCxnSpPr/>
            <p:nvPr/>
          </p:nvCxnSpPr>
          <p:spPr>
            <a:xfrm>
              <a:off x="9740767" y="3367936"/>
              <a:ext cx="2268422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>
              <a:stCxn id="8" idx="3"/>
              <a:endCxn id="8" idx="3"/>
            </p:cNvCxnSpPr>
            <p:nvPr/>
          </p:nvCxnSpPr>
          <p:spPr>
            <a:xfrm>
              <a:off x="11970247" y="3277955"/>
              <a:ext cx="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flipH="1">
              <a:off x="11982169" y="3191099"/>
              <a:ext cx="7328" cy="317453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/>
          <p:cNvGrpSpPr/>
          <p:nvPr/>
        </p:nvGrpSpPr>
        <p:grpSpPr>
          <a:xfrm>
            <a:off x="4691700" y="151639"/>
            <a:ext cx="2760025" cy="1309247"/>
            <a:chOff x="3131259" y="622174"/>
            <a:chExt cx="2490301" cy="1309247"/>
          </a:xfrm>
        </p:grpSpPr>
        <p:sp>
          <p:nvSpPr>
            <p:cNvPr id="37" name="TextBox 36"/>
            <p:cNvSpPr txBox="1"/>
            <p:nvPr/>
          </p:nvSpPr>
          <p:spPr>
            <a:xfrm>
              <a:off x="3243534" y="1161853"/>
              <a:ext cx="2378026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“TIME”,”ACTC”,”BDIA”,……</a:t>
              </a:r>
            </a:p>
          </p:txBody>
        </p:sp>
        <p:cxnSp>
          <p:nvCxnSpPr>
            <p:cNvPr id="39" name="Straight Arrow Connector 38"/>
            <p:cNvCxnSpPr/>
            <p:nvPr/>
          </p:nvCxnSpPr>
          <p:spPr>
            <a:xfrm>
              <a:off x="3936562" y="978241"/>
              <a:ext cx="0" cy="310925"/>
            </a:xfrm>
            <a:prstGeom prst="straightConnector1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4629150" y="902335"/>
              <a:ext cx="0" cy="386829"/>
            </a:xfrm>
            <a:prstGeom prst="straightConnector1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>
              <a:off x="5285873" y="978238"/>
              <a:ext cx="0" cy="310925"/>
            </a:xfrm>
            <a:prstGeom prst="straightConnector1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3936562" y="978240"/>
              <a:ext cx="1349311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ight Brace 42"/>
            <p:cNvSpPr/>
            <p:nvPr/>
          </p:nvSpPr>
          <p:spPr>
            <a:xfrm rot="5400000">
              <a:off x="3488598" y="1335648"/>
              <a:ext cx="257266" cy="358074"/>
            </a:xfrm>
            <a:prstGeom prst="rightBrace">
              <a:avLst>
                <a:gd name="adj1" fmla="val 0"/>
                <a:gd name="adj2" fmla="val 53236"/>
              </a:avLst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3936562" y="622174"/>
              <a:ext cx="14895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Cambria" panose="02040503050406030204" pitchFamily="18" charset="0"/>
                </a:rPr>
                <a:t>comma delimiter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131259" y="1623644"/>
              <a:ext cx="97194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Cambria" panose="02040503050406030204" pitchFamily="18" charset="0"/>
                </a:rPr>
                <a:t>curve name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34041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223189" y="279597"/>
            <a:ext cx="10951324" cy="6210372"/>
            <a:chOff x="1223189" y="279597"/>
            <a:chExt cx="10951324" cy="621037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l="785" t="8147" r="3264" b="1296"/>
            <a:stretch/>
          </p:blipFill>
          <p:spPr>
            <a:xfrm>
              <a:off x="1223189" y="279597"/>
              <a:ext cx="9256182" cy="6210372"/>
            </a:xfrm>
            <a:prstGeom prst="rect">
              <a:avLst/>
            </a:prstGeom>
            <a:ln w="19050">
              <a:solidFill>
                <a:schemeClr val="bg1">
                  <a:lumMod val="50000"/>
                </a:schemeClr>
              </a:solidFill>
            </a:ln>
          </p:spPr>
        </p:pic>
        <p:sp>
          <p:nvSpPr>
            <p:cNvPr id="12" name="TextBox 11"/>
            <p:cNvSpPr txBox="1"/>
            <p:nvPr/>
          </p:nvSpPr>
          <p:spPr>
            <a:xfrm>
              <a:off x="10686473" y="422299"/>
              <a:ext cx="1417052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ambria" panose="02040503050406030204" pitchFamily="18" charset="0"/>
                </a:rPr>
                <a:t>Curve information section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0757461" y="4063504"/>
              <a:ext cx="1417052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ambria" panose="02040503050406030204" pitchFamily="18" charset="0"/>
                </a:rPr>
                <a:t>Log data section</a:t>
              </a:r>
            </a:p>
          </p:txBody>
        </p:sp>
        <p:cxnSp>
          <p:nvCxnSpPr>
            <p:cNvPr id="17" name="Straight Connector 16"/>
            <p:cNvCxnSpPr/>
            <p:nvPr/>
          </p:nvCxnSpPr>
          <p:spPr>
            <a:xfrm>
              <a:off x="1223189" y="2412629"/>
              <a:ext cx="6821684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V="1">
              <a:off x="8035636" y="2154116"/>
              <a:ext cx="0" cy="258513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8040640" y="2158349"/>
              <a:ext cx="2438731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1223189" y="279597"/>
              <a:ext cx="0" cy="2133033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1223189" y="279597"/>
              <a:ext cx="9274655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10497844" y="279597"/>
              <a:ext cx="0" cy="1874519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ight Brace 39"/>
            <p:cNvSpPr/>
            <p:nvPr/>
          </p:nvSpPr>
          <p:spPr>
            <a:xfrm>
              <a:off x="10564445" y="279597"/>
              <a:ext cx="122027" cy="1846811"/>
            </a:xfrm>
            <a:prstGeom prst="rightBrac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ight Brace 40"/>
            <p:cNvSpPr/>
            <p:nvPr/>
          </p:nvSpPr>
          <p:spPr>
            <a:xfrm>
              <a:off x="10550359" y="2283372"/>
              <a:ext cx="136114" cy="4206597"/>
            </a:xfrm>
            <a:prstGeom prst="rightBrac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2556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6181</TotalTime>
  <Words>81</Words>
  <Application>Microsoft Office PowerPoint</Application>
  <PresentationFormat>Widescreen</PresentationFormat>
  <Paragraphs>32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Cambria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anisanc</dc:creator>
  <cp:lastModifiedBy>anisanc</cp:lastModifiedBy>
  <cp:revision>31</cp:revision>
  <dcterms:created xsi:type="dcterms:W3CDTF">2016-09-06T11:52:05Z</dcterms:created>
  <dcterms:modified xsi:type="dcterms:W3CDTF">2016-09-16T13:04:57Z</dcterms:modified>
</cp:coreProperties>
</file>

<file path=docProps/thumbnail.jpeg>
</file>